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16256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40" autoAdjust="0"/>
    <p:restoredTop sz="94660"/>
  </p:normalViewPr>
  <p:slideViewPr>
    <p:cSldViewPr snapToGrid="0">
      <p:cViewPr>
        <p:scale>
          <a:sx n="90" d="100"/>
          <a:sy n="90" d="100"/>
        </p:scale>
        <p:origin x="512" y="-3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E615-FD47-4928-8DB6-C501E4BC4E94}" type="datetimeFigureOut">
              <a:rPr lang="it-IT" smtClean="0"/>
              <a:t>08/03/23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B383-E33B-48A4-AC82-581C3D2BB2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3308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E615-FD47-4928-8DB6-C501E4BC4E94}" type="datetimeFigureOut">
              <a:rPr lang="it-IT" smtClean="0"/>
              <a:t>08/03/23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B383-E33B-48A4-AC82-581C3D2BB2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7362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E615-FD47-4928-8DB6-C501E4BC4E94}" type="datetimeFigureOut">
              <a:rPr lang="it-IT" smtClean="0"/>
              <a:t>08/03/23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B383-E33B-48A4-AC82-581C3D2BB2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0265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E615-FD47-4928-8DB6-C501E4BC4E94}" type="datetimeFigureOut">
              <a:rPr lang="it-IT" smtClean="0"/>
              <a:t>08/03/23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B383-E33B-48A4-AC82-581C3D2BB2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4374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E615-FD47-4928-8DB6-C501E4BC4E94}" type="datetimeFigureOut">
              <a:rPr lang="it-IT" smtClean="0"/>
              <a:t>08/03/23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B383-E33B-48A4-AC82-581C3D2BB2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3306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E615-FD47-4928-8DB6-C501E4BC4E94}" type="datetimeFigureOut">
              <a:rPr lang="it-IT" smtClean="0"/>
              <a:t>08/03/23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B383-E33B-48A4-AC82-581C3D2BB2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1779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E615-FD47-4928-8DB6-C501E4BC4E94}" type="datetimeFigureOut">
              <a:rPr lang="it-IT" smtClean="0"/>
              <a:t>08/03/23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B383-E33B-48A4-AC82-581C3D2BB2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1598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E615-FD47-4928-8DB6-C501E4BC4E94}" type="datetimeFigureOut">
              <a:rPr lang="it-IT" smtClean="0"/>
              <a:t>08/03/23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B383-E33B-48A4-AC82-581C3D2BB2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2807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E615-FD47-4928-8DB6-C501E4BC4E94}" type="datetimeFigureOut">
              <a:rPr lang="it-IT" smtClean="0"/>
              <a:t>08/03/23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B383-E33B-48A4-AC82-581C3D2BB2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580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E615-FD47-4928-8DB6-C501E4BC4E94}" type="datetimeFigureOut">
              <a:rPr lang="it-IT" smtClean="0"/>
              <a:t>08/03/23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B383-E33B-48A4-AC82-581C3D2BB2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6156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E615-FD47-4928-8DB6-C501E4BC4E94}" type="datetimeFigureOut">
              <a:rPr lang="it-IT" smtClean="0"/>
              <a:t>08/03/23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B383-E33B-48A4-AC82-581C3D2BB2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2863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EE615-FD47-4928-8DB6-C501E4BC4E94}" type="datetimeFigureOut">
              <a:rPr lang="it-IT" smtClean="0"/>
              <a:t>08/03/23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7B383-E33B-48A4-AC82-581C3D2BB2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6497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439471" y="201537"/>
            <a:ext cx="11297501" cy="16054463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7495596" y="4254764"/>
            <a:ext cx="2052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1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8357122" y="4407164"/>
            <a:ext cx="2052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2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511150" y="4718179"/>
            <a:ext cx="2052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3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8335356" y="4938999"/>
            <a:ext cx="2052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4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7529802" y="5116290"/>
            <a:ext cx="2052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5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8304245" y="5455300"/>
            <a:ext cx="2052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6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7529802" y="5582822"/>
            <a:ext cx="2052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7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8304245" y="6251520"/>
            <a:ext cx="2052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8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7508030" y="6089786"/>
            <a:ext cx="2052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9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7511140" y="6484778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11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7466040" y="7386734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13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6094442" y="7408508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14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8277802" y="7296538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10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7481595" y="8341564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15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8262257" y="8201608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12</a:t>
            </a:r>
          </a:p>
        </p:txBody>
      </p:sp>
      <p:sp>
        <p:nvSpPr>
          <p:cNvPr id="20" name="CasellaDiTesto 19"/>
          <p:cNvSpPr txBox="1"/>
          <p:nvPr/>
        </p:nvSpPr>
        <p:spPr>
          <a:xfrm>
            <a:off x="7481595" y="8812966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17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8280917" y="8797415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16</a:t>
            </a:r>
          </a:p>
        </p:txBody>
      </p:sp>
      <p:sp>
        <p:nvSpPr>
          <p:cNvPr id="22" name="CasellaDiTesto 21"/>
          <p:cNvSpPr txBox="1"/>
          <p:nvPr/>
        </p:nvSpPr>
        <p:spPr>
          <a:xfrm>
            <a:off x="7487812" y="9280841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19</a:t>
            </a:r>
          </a:p>
        </p:txBody>
      </p:sp>
      <p:sp>
        <p:nvSpPr>
          <p:cNvPr id="23" name="CasellaDiTesto 22"/>
          <p:cNvSpPr txBox="1"/>
          <p:nvPr/>
        </p:nvSpPr>
        <p:spPr>
          <a:xfrm>
            <a:off x="8280914" y="9265285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18</a:t>
            </a:r>
          </a:p>
        </p:txBody>
      </p:sp>
      <p:sp>
        <p:nvSpPr>
          <p:cNvPr id="24" name="CasellaDiTesto 23"/>
          <p:cNvSpPr txBox="1"/>
          <p:nvPr/>
        </p:nvSpPr>
        <p:spPr>
          <a:xfrm>
            <a:off x="7487810" y="9753593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21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8280912" y="9706937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20</a:t>
            </a:r>
          </a:p>
        </p:txBody>
      </p:sp>
      <p:sp>
        <p:nvSpPr>
          <p:cNvPr id="26" name="CasellaDiTesto 25"/>
          <p:cNvSpPr txBox="1"/>
          <p:nvPr/>
        </p:nvSpPr>
        <p:spPr>
          <a:xfrm>
            <a:off x="7484703" y="10254337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23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8259145" y="10207681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22</a:t>
            </a:r>
          </a:p>
        </p:txBody>
      </p:sp>
      <p:sp>
        <p:nvSpPr>
          <p:cNvPr id="28" name="CasellaDiTesto 27"/>
          <p:cNvSpPr txBox="1"/>
          <p:nvPr/>
        </p:nvSpPr>
        <p:spPr>
          <a:xfrm>
            <a:off x="7481595" y="10722212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25</a:t>
            </a:r>
          </a:p>
        </p:txBody>
      </p:sp>
      <p:sp>
        <p:nvSpPr>
          <p:cNvPr id="29" name="CasellaDiTesto 28"/>
          <p:cNvSpPr txBox="1"/>
          <p:nvPr/>
        </p:nvSpPr>
        <p:spPr>
          <a:xfrm>
            <a:off x="8274697" y="10675556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24</a:t>
            </a:r>
          </a:p>
        </p:txBody>
      </p:sp>
      <p:sp>
        <p:nvSpPr>
          <p:cNvPr id="30" name="CasellaDiTesto 29"/>
          <p:cNvSpPr txBox="1"/>
          <p:nvPr/>
        </p:nvSpPr>
        <p:spPr>
          <a:xfrm>
            <a:off x="8067870" y="11930900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28</a:t>
            </a:r>
          </a:p>
        </p:txBody>
      </p:sp>
      <p:sp>
        <p:nvSpPr>
          <p:cNvPr id="31" name="CasellaDiTesto 30"/>
          <p:cNvSpPr txBox="1"/>
          <p:nvPr/>
        </p:nvSpPr>
        <p:spPr>
          <a:xfrm>
            <a:off x="8251377" y="11225767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26</a:t>
            </a:r>
          </a:p>
        </p:txBody>
      </p:sp>
      <p:sp>
        <p:nvSpPr>
          <p:cNvPr id="32" name="CasellaDiTesto 31"/>
          <p:cNvSpPr txBox="1"/>
          <p:nvPr/>
        </p:nvSpPr>
        <p:spPr>
          <a:xfrm>
            <a:off x="8077198" y="12661792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29</a:t>
            </a:r>
          </a:p>
        </p:txBody>
      </p:sp>
      <p:sp>
        <p:nvSpPr>
          <p:cNvPr id="33" name="CasellaDiTesto 32"/>
          <p:cNvSpPr txBox="1"/>
          <p:nvPr/>
        </p:nvSpPr>
        <p:spPr>
          <a:xfrm>
            <a:off x="6088222" y="11775384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27</a:t>
            </a:r>
          </a:p>
        </p:txBody>
      </p:sp>
      <p:sp>
        <p:nvSpPr>
          <p:cNvPr id="34" name="CasellaDiTesto 33"/>
          <p:cNvSpPr txBox="1"/>
          <p:nvPr/>
        </p:nvSpPr>
        <p:spPr>
          <a:xfrm>
            <a:off x="8259145" y="13172873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30</a:t>
            </a:r>
          </a:p>
        </p:txBody>
      </p:sp>
      <p:sp>
        <p:nvSpPr>
          <p:cNvPr id="35" name="CasellaDiTesto 34"/>
          <p:cNvSpPr txBox="1"/>
          <p:nvPr/>
        </p:nvSpPr>
        <p:spPr>
          <a:xfrm>
            <a:off x="8280912" y="13726072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32</a:t>
            </a:r>
          </a:p>
        </p:txBody>
      </p:sp>
      <p:sp>
        <p:nvSpPr>
          <p:cNvPr id="36" name="CasellaDiTesto 35"/>
          <p:cNvSpPr txBox="1"/>
          <p:nvPr/>
        </p:nvSpPr>
        <p:spPr>
          <a:xfrm>
            <a:off x="7466040" y="13437240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35</a:t>
            </a:r>
          </a:p>
        </p:txBody>
      </p:sp>
      <p:sp>
        <p:nvSpPr>
          <p:cNvPr id="37" name="CasellaDiTesto 36"/>
          <p:cNvSpPr txBox="1"/>
          <p:nvPr/>
        </p:nvSpPr>
        <p:spPr>
          <a:xfrm>
            <a:off x="7462928" y="13987744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31</a:t>
            </a:r>
          </a:p>
        </p:txBody>
      </p:sp>
      <p:sp>
        <p:nvSpPr>
          <p:cNvPr id="38" name="CasellaDiTesto 37"/>
          <p:cNvSpPr txBox="1"/>
          <p:nvPr/>
        </p:nvSpPr>
        <p:spPr>
          <a:xfrm>
            <a:off x="7901466" y="14749746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33</a:t>
            </a:r>
          </a:p>
        </p:txBody>
      </p:sp>
      <p:sp>
        <p:nvSpPr>
          <p:cNvPr id="39" name="CasellaDiTesto 38"/>
          <p:cNvSpPr txBox="1"/>
          <p:nvPr/>
        </p:nvSpPr>
        <p:spPr>
          <a:xfrm>
            <a:off x="8296460" y="14236567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34</a:t>
            </a:r>
          </a:p>
        </p:txBody>
      </p:sp>
      <p:sp>
        <p:nvSpPr>
          <p:cNvPr id="2" name="Stella a 7 punte 1">
            <a:extLst>
              <a:ext uri="{FF2B5EF4-FFF2-40B4-BE49-F238E27FC236}">
                <a16:creationId xmlns:a16="http://schemas.microsoft.com/office/drawing/2014/main" id="{B22D7471-9243-FEFE-189D-E1AAC6C3E357}"/>
              </a:ext>
            </a:extLst>
          </p:cNvPr>
          <p:cNvSpPr/>
          <p:nvPr/>
        </p:nvSpPr>
        <p:spPr>
          <a:xfrm>
            <a:off x="7343110" y="5866497"/>
            <a:ext cx="119818" cy="119818"/>
          </a:xfrm>
          <a:prstGeom prst="star7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tella a 7 punte 2">
            <a:extLst>
              <a:ext uri="{FF2B5EF4-FFF2-40B4-BE49-F238E27FC236}">
                <a16:creationId xmlns:a16="http://schemas.microsoft.com/office/drawing/2014/main" id="{25C542BD-155A-3560-1308-C8E6EA3ECC72}"/>
              </a:ext>
            </a:extLst>
          </p:cNvPr>
          <p:cNvSpPr/>
          <p:nvPr/>
        </p:nvSpPr>
        <p:spPr>
          <a:xfrm>
            <a:off x="7357050" y="5454830"/>
            <a:ext cx="119818" cy="119818"/>
          </a:xfrm>
          <a:prstGeom prst="star7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" name="Stella a 7 punte 42">
            <a:extLst>
              <a:ext uri="{FF2B5EF4-FFF2-40B4-BE49-F238E27FC236}">
                <a16:creationId xmlns:a16="http://schemas.microsoft.com/office/drawing/2014/main" id="{2B52F023-2859-B3C2-426A-29C1067D7D71}"/>
              </a:ext>
            </a:extLst>
          </p:cNvPr>
          <p:cNvSpPr/>
          <p:nvPr/>
        </p:nvSpPr>
        <p:spPr>
          <a:xfrm>
            <a:off x="7400379" y="8614228"/>
            <a:ext cx="119818" cy="119818"/>
          </a:xfrm>
          <a:prstGeom prst="star7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" name="Stella a 7 punte 46">
            <a:extLst>
              <a:ext uri="{FF2B5EF4-FFF2-40B4-BE49-F238E27FC236}">
                <a16:creationId xmlns:a16="http://schemas.microsoft.com/office/drawing/2014/main" id="{2333D3A7-0AE2-626B-06A3-DA5E211B056C}"/>
              </a:ext>
            </a:extLst>
          </p:cNvPr>
          <p:cNvSpPr/>
          <p:nvPr/>
        </p:nvSpPr>
        <p:spPr>
          <a:xfrm>
            <a:off x="327440" y="2071687"/>
            <a:ext cx="127588" cy="199649"/>
          </a:xfrm>
          <a:prstGeom prst="star7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1611DAB9-58C2-C3C1-6B30-FD3A8D7932DF}"/>
              </a:ext>
            </a:extLst>
          </p:cNvPr>
          <p:cNvSpPr txBox="1"/>
          <p:nvPr/>
        </p:nvSpPr>
        <p:spPr>
          <a:xfrm>
            <a:off x="439471" y="1905306"/>
            <a:ext cx="3757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Locali di pertinenza della Prof Bitto (inclusi studi)</a:t>
            </a:r>
          </a:p>
        </p:txBody>
      </p:sp>
    </p:spTree>
    <p:extLst>
      <p:ext uri="{BB962C8B-B14F-4D97-AF65-F5344CB8AC3E}">
        <p14:creationId xmlns:p14="http://schemas.microsoft.com/office/powerpoint/2010/main" val="15786351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45</Words>
  <Application>Microsoft Macintosh PowerPoint</Application>
  <PresentationFormat>Personalizzato</PresentationFormat>
  <Paragraphs>36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Alessandra Bitto</cp:lastModifiedBy>
  <cp:revision>5</cp:revision>
  <dcterms:created xsi:type="dcterms:W3CDTF">2019-06-21T09:47:40Z</dcterms:created>
  <dcterms:modified xsi:type="dcterms:W3CDTF">2023-03-08T15:13:29Z</dcterms:modified>
</cp:coreProperties>
</file>