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0" autoAdjust="0"/>
    <p:restoredTop sz="94660"/>
  </p:normalViewPr>
  <p:slideViewPr>
    <p:cSldViewPr snapToGrid="0">
      <p:cViewPr>
        <p:scale>
          <a:sx n="90" d="100"/>
          <a:sy n="90" d="100"/>
        </p:scale>
        <p:origin x="51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0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36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26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3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30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59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80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1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6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EE615-FD47-4928-8DB6-C501E4BC4E94}" type="datetimeFigureOut">
              <a:rPr lang="it-IT" smtClean="0"/>
              <a:t>08/03/23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B383-E33B-48A4-AC82-581C3D2BB2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9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439471" y="201537"/>
            <a:ext cx="11297501" cy="1605446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495596" y="4254764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357122" y="4407164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11150" y="4718179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335356" y="4938999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529802" y="511629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5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304245" y="545530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6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529802" y="5582822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7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304245" y="6251520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8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508030" y="6089786"/>
            <a:ext cx="20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9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7511140" y="648477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11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7466040" y="738673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13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094442" y="740850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14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8277802" y="729653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10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7481595" y="834156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15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8262257" y="8201608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12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481595" y="881296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17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8280917" y="8797415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16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7487812" y="9280841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19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8280914" y="9265285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18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7487810" y="9753593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21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8280912" y="970693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20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484703" y="1025433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23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8259145" y="10207681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22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7481595" y="1072221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25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8274697" y="1067555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8067870" y="11930900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28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8251377" y="1122576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26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8077198" y="1266179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29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6088222" y="1177538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27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8259145" y="13172873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30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8280912" y="13726072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32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7466040" y="13437240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35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7462928" y="13987744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31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7901466" y="14749746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33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8296460" y="14236567"/>
            <a:ext cx="289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/>
              <a:t>34</a:t>
            </a:r>
          </a:p>
        </p:txBody>
      </p:sp>
      <p:sp>
        <p:nvSpPr>
          <p:cNvPr id="2" name="Stella a 7 punte 1">
            <a:extLst>
              <a:ext uri="{FF2B5EF4-FFF2-40B4-BE49-F238E27FC236}">
                <a16:creationId xmlns:a16="http://schemas.microsoft.com/office/drawing/2014/main" id="{B22D7471-9243-FEFE-189D-E1AAC6C3E357}"/>
              </a:ext>
            </a:extLst>
          </p:cNvPr>
          <p:cNvSpPr/>
          <p:nvPr/>
        </p:nvSpPr>
        <p:spPr>
          <a:xfrm>
            <a:off x="7343110" y="4194855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tella a 7 punte 2">
            <a:extLst>
              <a:ext uri="{FF2B5EF4-FFF2-40B4-BE49-F238E27FC236}">
                <a16:creationId xmlns:a16="http://schemas.microsoft.com/office/drawing/2014/main" id="{25C542BD-155A-3560-1308-C8E6EA3ECC72}"/>
              </a:ext>
            </a:extLst>
          </p:cNvPr>
          <p:cNvSpPr/>
          <p:nvPr/>
        </p:nvSpPr>
        <p:spPr>
          <a:xfrm>
            <a:off x="7357050" y="4969054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Stella a 7 punte 39">
            <a:extLst>
              <a:ext uri="{FF2B5EF4-FFF2-40B4-BE49-F238E27FC236}">
                <a16:creationId xmlns:a16="http://schemas.microsoft.com/office/drawing/2014/main" id="{DA1C616F-5327-A54D-0CB6-8DC844BE44BE}"/>
              </a:ext>
            </a:extLst>
          </p:cNvPr>
          <p:cNvSpPr/>
          <p:nvPr/>
        </p:nvSpPr>
        <p:spPr>
          <a:xfrm>
            <a:off x="8190484" y="4104208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Stella a 7 punte 40">
            <a:extLst>
              <a:ext uri="{FF2B5EF4-FFF2-40B4-BE49-F238E27FC236}">
                <a16:creationId xmlns:a16="http://schemas.microsoft.com/office/drawing/2014/main" id="{33E452B0-2751-CF82-7A80-30195C2151F4}"/>
              </a:ext>
            </a:extLst>
          </p:cNvPr>
          <p:cNvSpPr/>
          <p:nvPr/>
        </p:nvSpPr>
        <p:spPr>
          <a:xfrm>
            <a:off x="8159144" y="4713715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Stella a 7 punte 41">
            <a:extLst>
              <a:ext uri="{FF2B5EF4-FFF2-40B4-BE49-F238E27FC236}">
                <a16:creationId xmlns:a16="http://schemas.microsoft.com/office/drawing/2014/main" id="{A1999146-52CA-2CD7-976B-6E8352D73AE7}"/>
              </a:ext>
            </a:extLst>
          </p:cNvPr>
          <p:cNvSpPr/>
          <p:nvPr/>
        </p:nvSpPr>
        <p:spPr>
          <a:xfrm>
            <a:off x="7416959" y="7083934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Stella a 7 punte 42">
            <a:extLst>
              <a:ext uri="{FF2B5EF4-FFF2-40B4-BE49-F238E27FC236}">
                <a16:creationId xmlns:a16="http://schemas.microsoft.com/office/drawing/2014/main" id="{2B52F023-2859-B3C2-426A-29C1067D7D71}"/>
              </a:ext>
            </a:extLst>
          </p:cNvPr>
          <p:cNvSpPr/>
          <p:nvPr/>
        </p:nvSpPr>
        <p:spPr>
          <a:xfrm>
            <a:off x="8186195" y="9128582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Stella a 7 punte 43">
            <a:extLst>
              <a:ext uri="{FF2B5EF4-FFF2-40B4-BE49-F238E27FC236}">
                <a16:creationId xmlns:a16="http://schemas.microsoft.com/office/drawing/2014/main" id="{DCFB9EFE-86F9-E303-2622-9161AAA33550}"/>
              </a:ext>
            </a:extLst>
          </p:cNvPr>
          <p:cNvSpPr/>
          <p:nvPr/>
        </p:nvSpPr>
        <p:spPr>
          <a:xfrm>
            <a:off x="8162143" y="10042117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Stella a 7 punte 44">
            <a:extLst>
              <a:ext uri="{FF2B5EF4-FFF2-40B4-BE49-F238E27FC236}">
                <a16:creationId xmlns:a16="http://schemas.microsoft.com/office/drawing/2014/main" id="{042438B1-22FE-CDC9-F3A8-8317F67FDD01}"/>
              </a:ext>
            </a:extLst>
          </p:cNvPr>
          <p:cNvSpPr/>
          <p:nvPr/>
        </p:nvSpPr>
        <p:spPr>
          <a:xfrm>
            <a:off x="8152476" y="9567708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Stella a 7 punte 45">
            <a:extLst>
              <a:ext uri="{FF2B5EF4-FFF2-40B4-BE49-F238E27FC236}">
                <a16:creationId xmlns:a16="http://schemas.microsoft.com/office/drawing/2014/main" id="{FBAA5E4A-9AAF-DD30-92EF-17E6D131477D}"/>
              </a:ext>
            </a:extLst>
          </p:cNvPr>
          <p:cNvSpPr/>
          <p:nvPr/>
        </p:nvSpPr>
        <p:spPr>
          <a:xfrm>
            <a:off x="7741918" y="10008304"/>
            <a:ext cx="119818" cy="119818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Stella a 7 punte 46">
            <a:extLst>
              <a:ext uri="{FF2B5EF4-FFF2-40B4-BE49-F238E27FC236}">
                <a16:creationId xmlns:a16="http://schemas.microsoft.com/office/drawing/2014/main" id="{2333D3A7-0AE2-626B-06A3-DA5E211B056C}"/>
              </a:ext>
            </a:extLst>
          </p:cNvPr>
          <p:cNvSpPr/>
          <p:nvPr/>
        </p:nvSpPr>
        <p:spPr>
          <a:xfrm>
            <a:off x="327440" y="2071687"/>
            <a:ext cx="127588" cy="199649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611DAB9-58C2-C3C1-6B30-FD3A8D7932DF}"/>
              </a:ext>
            </a:extLst>
          </p:cNvPr>
          <p:cNvSpPr txBox="1"/>
          <p:nvPr/>
        </p:nvSpPr>
        <p:spPr>
          <a:xfrm>
            <a:off x="439471" y="1905306"/>
            <a:ext cx="375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Locali di pertinenza del Prof </a:t>
            </a:r>
            <a:r>
              <a:rPr lang="it-IT" dirty="0" err="1"/>
              <a:t>Squadrito</a:t>
            </a:r>
            <a:r>
              <a:rPr lang="it-IT" dirty="0"/>
              <a:t> (inclusi studi)</a:t>
            </a:r>
          </a:p>
        </p:txBody>
      </p:sp>
    </p:spTree>
    <p:extLst>
      <p:ext uri="{BB962C8B-B14F-4D97-AF65-F5344CB8AC3E}">
        <p14:creationId xmlns:p14="http://schemas.microsoft.com/office/powerpoint/2010/main" val="1578635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45</Words>
  <Application>Microsoft Macintosh PowerPoint</Application>
  <PresentationFormat>Personalizzato</PresentationFormat>
  <Paragraphs>36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Alessandra Bitto</cp:lastModifiedBy>
  <cp:revision>4</cp:revision>
  <dcterms:created xsi:type="dcterms:W3CDTF">2019-06-21T09:47:40Z</dcterms:created>
  <dcterms:modified xsi:type="dcterms:W3CDTF">2023-03-08T15:12:20Z</dcterms:modified>
</cp:coreProperties>
</file>